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3" r:id="rId2"/>
    <p:sldId id="314" r:id="rId3"/>
    <p:sldId id="315" r:id="rId4"/>
    <p:sldId id="316" r:id="rId5"/>
    <p:sldId id="317" r:id="rId6"/>
    <p:sldId id="319" r:id="rId7"/>
    <p:sldId id="318" r:id="rId8"/>
    <p:sldId id="320" r:id="rId9"/>
    <p:sldId id="321" r:id="rId10"/>
    <p:sldId id="322" r:id="rId11"/>
    <p:sldId id="323" r:id="rId12"/>
    <p:sldId id="256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331" r:id="rId21"/>
    <p:sldId id="258" r:id="rId22"/>
    <p:sldId id="259" r:id="rId23"/>
    <p:sldId id="260" r:id="rId24"/>
    <p:sldId id="257" r:id="rId25"/>
    <p:sldId id="261" r:id="rId26"/>
    <p:sldId id="262" r:id="rId27"/>
    <p:sldId id="263" r:id="rId28"/>
    <p:sldId id="332" r:id="rId29"/>
    <p:sldId id="264" r:id="rId30"/>
    <p:sldId id="333" r:id="rId31"/>
    <p:sldId id="334" r:id="rId32"/>
    <p:sldId id="335" r:id="rId33"/>
    <p:sldId id="336" r:id="rId34"/>
    <p:sldId id="265" r:id="rId35"/>
    <p:sldId id="266" r:id="rId36"/>
    <p:sldId id="267" r:id="rId37"/>
    <p:sldId id="269" r:id="rId38"/>
    <p:sldId id="271" r:id="rId39"/>
    <p:sldId id="272" r:id="rId40"/>
    <p:sldId id="273" r:id="rId41"/>
    <p:sldId id="338" r:id="rId42"/>
    <p:sldId id="339" r:id="rId43"/>
    <p:sldId id="340" r:id="rId44"/>
    <p:sldId id="275" r:id="rId45"/>
    <p:sldId id="274" r:id="rId46"/>
    <p:sldId id="337" r:id="rId47"/>
    <p:sldId id="276" r:id="rId48"/>
    <p:sldId id="27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61BD16-4A69-4938-92B6-AF16A4F598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E074E0F-336A-4166-B2DE-2E5BD6E31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9A84729-A297-4257-9528-E96339E3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7D5946A-F7AE-4A88-8A41-936F0948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2F5643-888A-4133-8EF0-C7EEC9697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58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32CD81-7130-48A2-82C7-C6EB26A0F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3A30CE00-9341-4B0C-B6B6-4940763EC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756BFA7-EECF-4E74-87F0-9EDB717C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43A4CEA-A4C6-43FB-AAA0-52963F91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4E50A2D-A860-43F7-9BE0-116C45431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4E5B3DC-C6F4-4743-A4FA-6ABF9B5EC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D8094BB-8219-4736-A38E-6F600FC038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2BBA587-4CA3-4A10-9E05-A93F4F1CB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D3D684-B2D9-4CD3-8BE5-09E6C7FC8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3C33B12-6B1D-4561-A94B-8F47BF03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3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3D59FC8-8507-4A39-BFFA-68DF6735E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793EEBF-73A8-4A93-9821-76F09EC32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2F93523-1673-42B3-BB94-3401A2F7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2DF9CEF-D77B-4DDF-9C49-BFC1C5EF7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57FFDBB-AF33-4887-A32D-44DEC538B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995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1CC800-D2CC-4EBB-B243-CBF81729E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C14789D-E64C-4E5A-AC7D-5D6E19941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373EE8EF-36F7-488D-8E1F-A18676EC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899DE87-422D-4062-BF4C-EBA48E49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A5FD6F-3FD3-4DE0-8401-EB5401C1B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16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02B87F-9E21-4B41-BE16-2AA77497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D5B76C-A178-48A1-ACA0-17052465A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D4CBEE1-A9E4-4BBE-9DD2-A2CB818E5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5274033-0163-442D-BE31-57F7015D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0A6034A-5C88-4451-9780-D646C2BCE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52B3625-58AA-4C98-9CC4-B4848104E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6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CEE3EE-B831-4D69-9B2F-8E5FC5A9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66BE61E-723C-42D0-814C-54F5FB026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A20A78E-2007-4266-AD25-33A5B7CD8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69130B9-AFA6-4A80-ACE2-674CE2A151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2A7C479-7270-4370-9038-37337A4A8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72BAE7D-065E-4BD8-A4F0-943005A0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0C7C3FB-2D69-49E5-B9DB-E5B002DD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A110F8E-0CEB-46D0-AA64-298971D28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49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4D4111-CCDC-48DD-8DD9-25860607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B46E88B-1110-4673-8778-D1C538B4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6F041F8-41FF-4786-9E7C-E2851A678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65C6D78-B9EB-4BCA-852B-C8A231C3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20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EB4AFD9-2953-48F4-891C-C69479DD6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F307A041-3E92-4B09-89D9-7B5BF6ABC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775E129-4706-4216-A78F-6381D0BBC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46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4E17350-5ECA-4E1D-B9BE-5D4CC20D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2C40B1-EF65-45E7-93BB-C73AC64A7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F1B7D73-15D3-4098-BFE6-49C16C7C9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EC69033-3D7F-49E5-91E7-D8CDEB4F9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C17FE0E-E4A8-4D74-A08F-6DA0282DE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659064F-E5D7-4AC8-88CE-F9DB50CAE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85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D9DA96-1BEB-4940-929A-8427ACA27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E80ECD0-9F30-45E4-9995-C393656A6E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BE8737A-96A3-4943-B616-CED4FDE17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92F4614-F9F6-421F-8EBD-17F04F52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3727CFE-2D65-491B-8C24-90A1DAE22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4D70147-1643-40CF-90A9-6B4F6C70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40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BA379EFB-31E1-4BA8-85C4-899C747A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3E90F2-05C3-4683-8C35-56D835A73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00D6608-4568-4275-8A1C-6EE2EE2834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4F26D-A569-4986-A4B8-7620D71AFE57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201D503-04E4-4EF6-9825-D365164E42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5A420E-3131-4902-88AF-A41A2EAE3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26A94-EE10-45A5-B213-152743A69A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42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						Chapter #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Experiment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575" y="2333909"/>
            <a:ext cx="9914970" cy="914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75" y="4381898"/>
            <a:ext cx="9908220" cy="59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6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4" y="365125"/>
            <a:ext cx="11991459" cy="95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5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72" y="365125"/>
            <a:ext cx="12193072" cy="106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43" y="1825624"/>
            <a:ext cx="11598148" cy="917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42" y="3055145"/>
            <a:ext cx="10140471" cy="13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3B041F-8143-4FDF-B6AC-BAFA7EDA4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2.1-2.16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C4E0F40-D50D-425D-A960-CC4FDED3BC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41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46" y="347663"/>
            <a:ext cx="6981238" cy="25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3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72" y="630776"/>
            <a:ext cx="8876017" cy="238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3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82" y="219075"/>
            <a:ext cx="7966313" cy="60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9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5" y="230188"/>
            <a:ext cx="6821303" cy="218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Counting Sample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5" y="1690688"/>
            <a:ext cx="11870192" cy="12572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64" y="3016251"/>
            <a:ext cx="11939237" cy="6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3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14" y="447013"/>
            <a:ext cx="10567768" cy="1163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66" y="2852529"/>
            <a:ext cx="11654238" cy="87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824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7" y="365125"/>
            <a:ext cx="11441496" cy="120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3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8" y="1558925"/>
            <a:ext cx="10455442" cy="9249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618830"/>
            <a:ext cx="10556977" cy="277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9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0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4B0FC81-CF85-4DFD-A3CF-A73528442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9209"/>
          </a:xfrm>
        </p:spPr>
        <p:txBody>
          <a:bodyPr>
            <a:normAutofit/>
          </a:bodyPr>
          <a:lstStyle/>
          <a:p>
            <a:r>
              <a:rPr lang="en-US" sz="2400" dirty="0"/>
              <a:t>Q) How many four-digit number can be formed from the digit  1, 2, 4, 5, 6 &amp; 9. If each digit can be used </a:t>
            </a:r>
            <a:r>
              <a:rPr lang="en-US" sz="2400" dirty="0" smtClean="0"/>
              <a:t>more than once. (Repetition allowed)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947382" y="3829167"/>
            <a:ext cx="87436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Q) How many four-digit number can be formed from the digit  1, 2, 4, 5, 6 &amp; 9. If each digit can be used only once.</a:t>
            </a:r>
          </a:p>
        </p:txBody>
      </p:sp>
    </p:spTree>
    <p:extLst>
      <p:ext uri="{BB962C8B-B14F-4D97-AF65-F5344CB8AC3E}">
        <p14:creationId xmlns:p14="http://schemas.microsoft.com/office/powerpoint/2010/main" val="403616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C3C3F91-E0F8-4BDE-9F7D-E8B353529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536119"/>
          </a:xfrm>
        </p:spPr>
        <p:txBody>
          <a:bodyPr>
            <a:normAutofit/>
          </a:bodyPr>
          <a:lstStyle/>
          <a:p>
            <a:r>
              <a:rPr lang="en-US" dirty="0"/>
              <a:t>Q) How many five-digit number can be formed from the digit  1, 2, 4, 5, 6 &amp; 0. If each digit can be used only once.  </a:t>
            </a:r>
          </a:p>
        </p:txBody>
      </p:sp>
    </p:spTree>
    <p:extLst>
      <p:ext uri="{BB962C8B-B14F-4D97-AF65-F5344CB8AC3E}">
        <p14:creationId xmlns:p14="http://schemas.microsoft.com/office/powerpoint/2010/main" val="969358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E9DFBC1-9156-42A1-B975-C4D528CF0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355497"/>
          </a:xfrm>
        </p:spPr>
        <p:txBody>
          <a:bodyPr>
            <a:normAutofit/>
          </a:bodyPr>
          <a:lstStyle/>
          <a:p>
            <a:r>
              <a:rPr lang="en-US" dirty="0"/>
              <a:t>Q) How many four-digit even number can be formed from the digit  1, 2, 4, 5, 6 &amp; 9. If each digit can be used only once. </a:t>
            </a:r>
          </a:p>
        </p:txBody>
      </p:sp>
    </p:spTree>
    <p:extLst>
      <p:ext uri="{BB962C8B-B14F-4D97-AF65-F5344CB8AC3E}">
        <p14:creationId xmlns:p14="http://schemas.microsoft.com/office/powerpoint/2010/main" val="1716142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E4DD61-1705-4E1E-AADE-37AD4EE1A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CEA52F3-CEE6-4DD3-80A2-DE4D89019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486D72B-C837-4497-B698-56D7AE09E7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47" t="34093" r="9050" b="15950"/>
          <a:stretch/>
        </p:blipFill>
        <p:spPr>
          <a:xfrm>
            <a:off x="60621" y="540837"/>
            <a:ext cx="12024458" cy="53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71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5080746-F72B-4E78-B96A-B2583462C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817" t="29535" r="9526" b="66076"/>
          <a:stretch/>
        </p:blipFill>
        <p:spPr>
          <a:xfrm>
            <a:off x="761238" y="648183"/>
            <a:ext cx="10871319" cy="42826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5EE3A8F1-7982-47A2-ABE7-414AD274B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238" y="1997156"/>
            <a:ext cx="10515600" cy="1845639"/>
          </a:xfrm>
        </p:spPr>
        <p:txBody>
          <a:bodyPr>
            <a:normAutofit fontScale="90000"/>
          </a:bodyPr>
          <a:lstStyle/>
          <a:p>
            <a:r>
              <a:rPr lang="en-US" dirty="0"/>
              <a:t>Q) How many five-digit number can be formed from the digit  1, 2, 4, 5, &amp; 6. If each digit can be used only once.  </a:t>
            </a:r>
          </a:p>
        </p:txBody>
      </p:sp>
    </p:spTree>
    <p:extLst>
      <p:ext uri="{BB962C8B-B14F-4D97-AF65-F5344CB8AC3E}">
        <p14:creationId xmlns:p14="http://schemas.microsoft.com/office/powerpoint/2010/main" val="2357633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50DB829-B471-45AF-BBB4-E8DE1B6A8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4589" t="33418" r="9051" b="14937"/>
          <a:stretch/>
        </p:blipFill>
        <p:spPr>
          <a:xfrm>
            <a:off x="405113" y="416687"/>
            <a:ext cx="11607252" cy="50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09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5C4F1C-9A0F-4FDC-8C9E-F5BD0E95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742EBC-757A-4700-8C08-34BDDD6EC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21875"/>
            <a:ext cx="10515600" cy="1755088"/>
          </a:xfrm>
        </p:spPr>
        <p:txBody>
          <a:bodyPr/>
          <a:lstStyle/>
          <a:p>
            <a:r>
              <a:rPr lang="en-US" dirty="0" smtClean="0"/>
              <a:t>Q)   There </a:t>
            </a:r>
            <a:r>
              <a:rPr lang="en-US" dirty="0"/>
              <a:t>are 7 members in a committee. How many ways are there to choose a chairman, deputy chairman, secretary and a cash keeper?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CA93C12-BB03-4D6C-8176-E567422D0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4304" t="48270" r="8575" b="34367"/>
          <a:stretch/>
        </p:blipFill>
        <p:spPr>
          <a:xfrm>
            <a:off x="162045" y="125080"/>
            <a:ext cx="11708075" cy="170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43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Q)  A club consists of four members. How many samples points are in the sample space when three officers: president, secretary and treasurer are to be chosen?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733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86E5D57-A3CD-412F-80B9-4B7EDAA6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D17E006-2777-4E9B-84F5-0829E4994C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6107" t="24652" r="8387" b="51224"/>
          <a:stretch/>
        </p:blipFill>
        <p:spPr>
          <a:xfrm>
            <a:off x="231493" y="200708"/>
            <a:ext cx="11938523" cy="2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648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23" y="580231"/>
            <a:ext cx="11659023" cy="71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5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84" y="365125"/>
            <a:ext cx="9562470" cy="10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65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55" y="365125"/>
            <a:ext cx="8885634" cy="28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333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27" y="365125"/>
            <a:ext cx="10091658" cy="19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365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32" y="365124"/>
            <a:ext cx="8866986" cy="34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346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61AD948-A076-4099-BBBA-D92F2178D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5158" t="35780" r="10000" b="59663"/>
          <a:stretch/>
        </p:blipFill>
        <p:spPr>
          <a:xfrm>
            <a:off x="92599" y="428263"/>
            <a:ext cx="12004655" cy="4745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DB499AA-153D-40F5-A683-585000D58B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626" t="68861" r="10095" b="11224"/>
          <a:stretch/>
        </p:blipFill>
        <p:spPr>
          <a:xfrm>
            <a:off x="335666" y="1319514"/>
            <a:ext cx="11132086" cy="20024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14901" y="461294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a, b, 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63FC85-009F-4D95-A0F2-328B902137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47" t="36551" r="9525" b="50000"/>
          <a:stretch/>
        </p:blipFill>
        <p:spPr>
          <a:xfrm>
            <a:off x="477134" y="768349"/>
            <a:ext cx="11410516" cy="136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97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450A7CF-3C8E-40FD-ADD0-8CDAFE66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7247" t="50000" r="9905" b="41435"/>
          <a:stretch/>
        </p:blipFill>
        <p:spPr>
          <a:xfrm>
            <a:off x="162045" y="384859"/>
            <a:ext cx="11739006" cy="89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3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03" y="464024"/>
            <a:ext cx="12062526" cy="81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041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6505"/>
          </a:xfrm>
        </p:spPr>
        <p:txBody>
          <a:bodyPr>
            <a:normAutofit fontScale="90000"/>
          </a:bodyPr>
          <a:lstStyle/>
          <a:p>
            <a:r>
              <a:rPr lang="en-US" dirty="0"/>
              <a:t>Q) In how many ways a committee of 3 students can be selected from 4 students (A,B,C and 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55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Q) In how many ways can the city football team of 11 players be selected from 16 players.</a:t>
            </a:r>
          </a:p>
        </p:txBody>
      </p:sp>
    </p:spTree>
    <p:extLst>
      <p:ext uri="{BB962C8B-B14F-4D97-AF65-F5344CB8AC3E}">
        <p14:creationId xmlns:p14="http://schemas.microsoft.com/office/powerpoint/2010/main" val="848151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56"/>
          <a:stretch/>
        </p:blipFill>
        <p:spPr>
          <a:xfrm>
            <a:off x="485103" y="619320"/>
            <a:ext cx="11221794" cy="817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345" y="2597150"/>
            <a:ext cx="5114356" cy="420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73" y="1849438"/>
            <a:ext cx="6988365" cy="72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4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173359"/>
          </a:xfrm>
        </p:spPr>
        <p:txBody>
          <a:bodyPr>
            <a:normAutofit fontScale="90000"/>
          </a:bodyPr>
          <a:lstStyle/>
          <a:p>
            <a:r>
              <a:rPr lang="en-US" dirty="0"/>
              <a:t>In how many ways can a cricket eleven be chosen out of 14 players if</a:t>
            </a:r>
            <a:br>
              <a:rPr lang="en-US" dirty="0"/>
            </a:br>
            <a:r>
              <a:rPr lang="en-US" dirty="0"/>
              <a:t>a) A particular student is included</a:t>
            </a:r>
            <a:br>
              <a:rPr lang="en-US" dirty="0"/>
            </a:br>
            <a:r>
              <a:rPr lang="en-US" dirty="0"/>
              <a:t>b) A particular student is excluded</a:t>
            </a:r>
          </a:p>
        </p:txBody>
      </p:sp>
    </p:spTree>
    <p:extLst>
      <p:ext uri="{BB962C8B-B14F-4D97-AF65-F5344CB8AC3E}">
        <p14:creationId xmlns:p14="http://schemas.microsoft.com/office/powerpoint/2010/main" val="12285270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67" y="365124"/>
            <a:ext cx="10751422" cy="20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470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31" y="365125"/>
            <a:ext cx="8604473" cy="93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0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365124"/>
            <a:ext cx="10761122" cy="166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57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B2A4BD-5396-4CFB-A37A-4E8CF2596B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1171" t="24810" r="19683" b="28608"/>
          <a:stretch/>
        </p:blipFill>
        <p:spPr>
          <a:xfrm>
            <a:off x="162044" y="150470"/>
            <a:ext cx="7222603" cy="649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3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3784" y="504031"/>
            <a:ext cx="10960016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30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 From a group of 10 boys and 6 girls a committee of 3 boys and 2 girls is to be selected. In how many ways can this be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52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3A212D2-F6AF-4D7C-837B-C9A765B6C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114" t="43339" r="56804" b="34401"/>
          <a:stretch/>
        </p:blipFill>
        <p:spPr>
          <a:xfrm>
            <a:off x="358815" y="219919"/>
            <a:ext cx="7460670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3259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28906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/>
            </a:r>
            <a:br>
              <a:rPr lang="en-US" sz="8800" dirty="0"/>
            </a:br>
            <a:r>
              <a:rPr lang="en-US" sz="8800" dirty="0"/>
              <a:t>Ex 2.21 – Ex 2.50</a:t>
            </a:r>
            <a:br>
              <a:rPr lang="en-US" sz="8800" dirty="0"/>
            </a:b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77980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239" r="965"/>
          <a:stretch/>
        </p:blipFill>
        <p:spPr>
          <a:xfrm>
            <a:off x="191069" y="309561"/>
            <a:ext cx="11907463" cy="877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11" y="2140092"/>
            <a:ext cx="5899955" cy="45695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1322291"/>
            <a:ext cx="10379533" cy="68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75" y="829149"/>
            <a:ext cx="11865625" cy="48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9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311"/>
          <a:stretch/>
        </p:blipFill>
        <p:spPr>
          <a:xfrm>
            <a:off x="256743" y="366089"/>
            <a:ext cx="9449964" cy="67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1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2" y="456406"/>
            <a:ext cx="11392793" cy="894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82" y="1690687"/>
            <a:ext cx="10985596" cy="172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1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67" y="1487606"/>
            <a:ext cx="12228395" cy="2292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1156"/>
            <a:ext cx="12197844" cy="112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4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335</Words>
  <Application>Microsoft Office PowerPoint</Application>
  <PresentationFormat>Widescreen</PresentationFormat>
  <Paragraphs>22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Probability       Chapter # 2</vt:lpstr>
      <vt:lpstr>Sample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2.1-2.16</vt:lpstr>
      <vt:lpstr>PowerPoint Presentation</vt:lpstr>
      <vt:lpstr>PowerPoint Presentation</vt:lpstr>
      <vt:lpstr>PowerPoint Presentation</vt:lpstr>
      <vt:lpstr>PowerPoint Presentation</vt:lpstr>
      <vt:lpstr>Counting Sample Points</vt:lpstr>
      <vt:lpstr>PowerPoint Presentation</vt:lpstr>
      <vt:lpstr>PowerPoint Presentation</vt:lpstr>
      <vt:lpstr>PowerPoint Presentation</vt:lpstr>
      <vt:lpstr>Q) How many four-digit number can be formed from the digit  1, 2, 4, 5, 6 &amp; 9. If each digit can be used more than once. (Repetition allowed)</vt:lpstr>
      <vt:lpstr>Q) How many five-digit number can be formed from the digit  1, 2, 4, 5, 6 &amp; 0. If each digit can be used only once.  </vt:lpstr>
      <vt:lpstr>Q) How many four-digit even number can be formed from the digit  1, 2, 4, 5, 6 &amp; 9. If each digit can be used only once. </vt:lpstr>
      <vt:lpstr>PowerPoint Presentation</vt:lpstr>
      <vt:lpstr>Q) How many five-digit number can be formed from the digit  1, 2, 4, 5, &amp; 6. If each digit can be used only once.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Q) In how many ways a committee of 3 students can be selected from 4 students (A,B,C and D)</vt:lpstr>
      <vt:lpstr>Q) In how many ways can the city football team of 11 players be selected from 16 players.</vt:lpstr>
      <vt:lpstr>In how many ways can a cricket eleven be chosen out of 14 players if a) A particular student is included b) A particular student is excluded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From a group of 10 boys and 6 girls a committee of 3 boys and 2 girls is to be selected. In how many ways can this be done?</vt:lpstr>
      <vt:lpstr>PowerPoint Presentation</vt:lpstr>
      <vt:lpstr> Ex 2.21 – Ex 2.50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2.1-2.16</dc:title>
  <dc:creator>ahmed farid</dc:creator>
  <cp:lastModifiedBy>Ahmed Farid</cp:lastModifiedBy>
  <cp:revision>67</cp:revision>
  <dcterms:created xsi:type="dcterms:W3CDTF">2018-03-06T18:31:35Z</dcterms:created>
  <dcterms:modified xsi:type="dcterms:W3CDTF">2019-03-19T09:05:30Z</dcterms:modified>
</cp:coreProperties>
</file>